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540" r:id="rId2"/>
    <p:sldId id="541" r:id="rId3"/>
    <p:sldId id="570" r:id="rId4"/>
    <p:sldId id="544" r:id="rId5"/>
    <p:sldId id="543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42" r:id="rId14"/>
    <p:sldId id="569" r:id="rId15"/>
    <p:sldId id="5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B1318"/>
    <a:srgbClr val="7D7D7D"/>
    <a:srgbClr val="B6976B"/>
    <a:srgbClr val="6D4835"/>
    <a:srgbClr val="713A1F"/>
    <a:srgbClr val="FFDA51"/>
    <a:srgbClr val="FFF48F"/>
    <a:srgbClr val="FFF7B2"/>
    <a:srgbClr val="E7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92" autoAdjust="0"/>
  </p:normalViewPr>
  <p:slideViewPr>
    <p:cSldViewPr snapToGrid="0">
      <p:cViewPr varScale="1">
        <p:scale>
          <a:sx n="85" d="100"/>
          <a:sy n="85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BAF35-56D9-42E7-98F6-1F6730D3FEE1}" type="datetimeFigureOut">
              <a:rPr lang="en-CA" smtClean="0"/>
              <a:t>2021-01-23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F486-9C67-4E19-89A3-C76E81C27D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5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114C-1780-4DFA-AF83-0E612718D743}" type="datetimeFigureOut">
              <a:rPr lang="en-CA" smtClean="0"/>
              <a:t>2021-01-23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DC156-9CF6-4CF5-8796-95E8418FA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9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6" y="2788666"/>
            <a:ext cx="3427691" cy="34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1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383" y="365125"/>
            <a:ext cx="524542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4367133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4765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0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5297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19874" y="1825625"/>
            <a:ext cx="475447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0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260350"/>
            <a:ext cx="5281200" cy="60483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379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5277522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890587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27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0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65125"/>
            <a:ext cx="10547350" cy="430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49" y="5089526"/>
            <a:ext cx="10563225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7030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333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836601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DC5-C8B9-4395-93BC-EB4D5E5FF45E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7D8-5338-4BDE-BF67-0D5E685CF415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124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1D2-0CFB-479B-B316-14CFCA53526A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35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1508-B4F2-4B28-A86E-F7ABDD1E0EF2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5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63C2-BE55-4768-8A80-399990EB95D4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4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BFD3-4F8C-4270-A65C-69AAF34F6F82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728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28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728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6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4842" y="6356350"/>
            <a:ext cx="2743200" cy="365125"/>
          </a:xfrm>
        </p:spPr>
        <p:txBody>
          <a:bodyPr/>
          <a:lstStyle/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02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58462" y="6356350"/>
            <a:ext cx="1042737" cy="365125"/>
          </a:xfrm>
        </p:spPr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02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02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995412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073813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957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99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52895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7684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2783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10400" y="260350"/>
            <a:ext cx="4366800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  <a:gs pos="100000">
              <a:schemeClr val="accent2">
                <a:alpha val="77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74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062" y="6356350"/>
            <a:ext cx="1042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-94895" y="94891"/>
            <a:ext cx="1371600" cy="1181819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Triangle 11"/>
          <p:cNvSpPr/>
          <p:nvPr userDrawn="1"/>
        </p:nvSpPr>
        <p:spPr>
          <a:xfrm rot="5400000">
            <a:off x="-218652" y="218647"/>
            <a:ext cx="3160448" cy="2723154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1825625"/>
            <a:ext cx="10547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0" r:id="rId2"/>
    <p:sldLayoutId id="2147483728" r:id="rId3"/>
    <p:sldLayoutId id="2147483729" r:id="rId4"/>
    <p:sldLayoutId id="2147483698" r:id="rId5"/>
    <p:sldLayoutId id="2147483737" r:id="rId6"/>
    <p:sldLayoutId id="2147483724" r:id="rId7"/>
    <p:sldLayoutId id="2147483725" r:id="rId8"/>
    <p:sldLayoutId id="2147483731" r:id="rId9"/>
    <p:sldLayoutId id="2147483726" r:id="rId10"/>
    <p:sldLayoutId id="2147483733" r:id="rId11"/>
    <p:sldLayoutId id="2147483734" r:id="rId12"/>
    <p:sldLayoutId id="2147483732" r:id="rId13"/>
    <p:sldLayoutId id="2147483735" r:id="rId14"/>
    <p:sldLayoutId id="2147483699" r:id="rId15"/>
    <p:sldLayoutId id="2147483727" r:id="rId16"/>
    <p:sldLayoutId id="2147483723" r:id="rId17"/>
    <p:sldLayoutId id="2147483736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08" userDrawn="1">
          <p15:clr>
            <a:srgbClr val="F26B43"/>
          </p15:clr>
        </p15:guide>
        <p15:guide id="6" pos="7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Staying Connected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Using Technology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110" y="161093"/>
            <a:ext cx="2073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>
                <a:solidFill>
                  <a:schemeClr val="bg1"/>
                </a:solidFill>
              </a:rPr>
              <a:t>Ethno-cultural Seniors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</a:p>
          <a:p>
            <a:endParaRPr lang="en-CA" sz="2000" dirty="0" smtClean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Staying Healthy, Well and Safe 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at Home in Communities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5834078"/>
            <a:ext cx="2602335" cy="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48" y="514038"/>
            <a:ext cx="6591300" cy="4394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9823" y="5041877"/>
            <a:ext cx="10547350" cy="1096167"/>
          </a:xfrm>
        </p:spPr>
        <p:txBody>
          <a:bodyPr/>
          <a:lstStyle/>
          <a:p>
            <a:r>
              <a:rPr lang="en-CA" dirty="0" smtClean="0"/>
              <a:t>Live Virtual Concerts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8206197" y="6099327"/>
            <a:ext cx="237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https://www.eventbrite.ca/o/waveland-canada-17946480096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78" y="1611573"/>
            <a:ext cx="6714892" cy="4477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82357" y="244473"/>
            <a:ext cx="6595533" cy="1367100"/>
          </a:xfrm>
        </p:spPr>
        <p:txBody>
          <a:bodyPr/>
          <a:lstStyle/>
          <a:p>
            <a:r>
              <a:rPr lang="en-CA" dirty="0" smtClean="0"/>
              <a:t>Bedtime Stories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82" y="371093"/>
            <a:ext cx="9260886" cy="56332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8158" y="2658534"/>
            <a:ext cx="7763933" cy="1527967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Spiritual Activities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Social Media</a:t>
            </a:r>
            <a:endParaRPr lang="en-CA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sz="3200" dirty="0" smtClean="0"/>
              <a:t>Social media is…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How do we use social media?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Staying connected with social media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Applications / Programs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Less is more approach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Screen fatigue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Notifications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2" y="2621755"/>
            <a:ext cx="4765675" cy="1325563"/>
          </a:xfrm>
        </p:spPr>
        <p:txBody>
          <a:bodyPr/>
          <a:lstStyle/>
          <a:p>
            <a:pPr algn="ctr"/>
            <a:r>
              <a:rPr lang="en-CA" sz="6600" dirty="0" smtClean="0"/>
              <a:t>Review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 suspicious of unknown numbers and emails</a:t>
            </a:r>
          </a:p>
          <a:p>
            <a:r>
              <a:rPr lang="en-CA" dirty="0" smtClean="0"/>
              <a:t>Try choosing 1-3 social media platforms</a:t>
            </a:r>
          </a:p>
          <a:p>
            <a:r>
              <a:rPr lang="en-CA" dirty="0" smtClean="0"/>
              <a:t>Just because someone texts you it doesn’t mean to you have text them back, call them instead</a:t>
            </a:r>
          </a:p>
          <a:p>
            <a:r>
              <a:rPr lang="en-CA" dirty="0" smtClean="0"/>
              <a:t>Turn off or minimize the amount of alerts and notifications</a:t>
            </a:r>
          </a:p>
          <a:p>
            <a:r>
              <a:rPr lang="en-CA" dirty="0" smtClean="0"/>
              <a:t>Write down your passwords in a dedicated password notebook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Feedback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5" y="4979235"/>
            <a:ext cx="864308" cy="86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Topics of Discussion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606378"/>
            <a:ext cx="9266386" cy="443195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CA" dirty="0" smtClean="0"/>
              <a:t>Introduction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Communication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What is the internet?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CA" dirty="0" smtClean="0"/>
              <a:t>How does it work? 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CA" dirty="0"/>
              <a:t>Using technology to stay </a:t>
            </a:r>
            <a:r>
              <a:rPr lang="en-CA" dirty="0" smtClean="0"/>
              <a:t>connected</a:t>
            </a:r>
            <a:endParaRPr lang="en-CA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CA" dirty="0"/>
              <a:t>Social Media</a:t>
            </a:r>
          </a:p>
          <a:p>
            <a:pPr marL="457200" indent="-457200" algn="l">
              <a:buAutoNum type="arabicPeriod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49" cy="1325563"/>
          </a:xfrm>
        </p:spPr>
        <p:txBody>
          <a:bodyPr>
            <a:normAutofit/>
          </a:bodyPr>
          <a:lstStyle/>
          <a:p>
            <a:r>
              <a:rPr lang="en-CA" sz="4250" dirty="0" smtClean="0"/>
              <a:t>What is the internet? How does it work? </a:t>
            </a:r>
            <a:endParaRPr lang="en-CA" sz="42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10547350" cy="41772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The internet allows digital devices to talk to one another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It allows information to travel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Speed of light, that’s really fast!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Cables, cables and more cables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It works the way we want it too!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8087" y="6100205"/>
            <a:ext cx="3361266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https://www.theguardian.com/technology/2018/oct/22/what-is-the-internet-13-key-questions-answered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368" y="356160"/>
            <a:ext cx="5535738" cy="1325563"/>
          </a:xfrm>
        </p:spPr>
        <p:txBody>
          <a:bodyPr/>
          <a:lstStyle/>
          <a:p>
            <a:r>
              <a:rPr lang="en-CA" dirty="0" smtClean="0"/>
              <a:t>Staying Connected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3369" y="1847850"/>
            <a:ext cx="3710573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3000" dirty="0" smtClean="0"/>
              <a:t>Telephones</a:t>
            </a:r>
          </a:p>
          <a:p>
            <a:pPr lvl="1">
              <a:lnSpc>
                <a:spcPct val="150000"/>
              </a:lnSpc>
            </a:pPr>
            <a:r>
              <a:rPr lang="en-CA" sz="2600" dirty="0" smtClean="0"/>
              <a:t>Landline</a:t>
            </a:r>
          </a:p>
          <a:p>
            <a:pPr lvl="1">
              <a:lnSpc>
                <a:spcPct val="150000"/>
              </a:lnSpc>
            </a:pPr>
            <a:r>
              <a:rPr lang="en-CA" sz="2600" dirty="0" smtClean="0"/>
              <a:t>Mobile</a:t>
            </a:r>
          </a:p>
          <a:p>
            <a:pPr>
              <a:lnSpc>
                <a:spcPct val="150000"/>
              </a:lnSpc>
            </a:pPr>
            <a:r>
              <a:rPr lang="en-CA" sz="3000" dirty="0" smtClean="0"/>
              <a:t>Computers</a:t>
            </a:r>
          </a:p>
          <a:p>
            <a:pPr>
              <a:lnSpc>
                <a:spcPct val="150000"/>
              </a:lnSpc>
            </a:pPr>
            <a:r>
              <a:rPr lang="en-CA" sz="3000" dirty="0" smtClean="0"/>
              <a:t>Tablets</a:t>
            </a:r>
          </a:p>
          <a:p>
            <a:pPr>
              <a:lnSpc>
                <a:spcPct val="150000"/>
              </a:lnSpc>
            </a:pPr>
            <a:r>
              <a:rPr lang="en-CA" sz="3000" dirty="0" smtClean="0"/>
              <a:t>Smart devices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49" y="2099867"/>
            <a:ext cx="10547350" cy="1993634"/>
          </a:xfrm>
        </p:spPr>
        <p:txBody>
          <a:bodyPr/>
          <a:lstStyle/>
          <a:p>
            <a:r>
              <a:rPr lang="en-CA" dirty="0" smtClean="0"/>
              <a:t>Schedule Virtual Visits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49" y="292366"/>
            <a:ext cx="10547350" cy="1832767"/>
          </a:xfrm>
        </p:spPr>
        <p:txBody>
          <a:bodyPr>
            <a:normAutofit/>
          </a:bodyPr>
          <a:lstStyle/>
          <a:p>
            <a:r>
              <a:rPr lang="en-CA" sz="5400" dirty="0" smtClean="0"/>
              <a:t>Schedule Virtual Dinner Parties</a:t>
            </a:r>
            <a:endParaRPr lang="en-CA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2" y="1913466"/>
            <a:ext cx="6193703" cy="4129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5" y="654756"/>
            <a:ext cx="7996767" cy="533117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54756"/>
            <a:ext cx="3564465" cy="5331178"/>
          </a:xfrm>
        </p:spPr>
        <p:txBody>
          <a:bodyPr/>
          <a:lstStyle/>
          <a:p>
            <a:r>
              <a:rPr lang="en-CA" dirty="0" smtClean="0"/>
              <a:t>Emails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vs.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Mail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97" y="2218266"/>
            <a:ext cx="5409801" cy="360653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497" y="381262"/>
            <a:ext cx="6629399" cy="1883567"/>
          </a:xfrm>
        </p:spPr>
        <p:txBody>
          <a:bodyPr>
            <a:noAutofit/>
          </a:bodyPr>
          <a:lstStyle/>
          <a:p>
            <a:r>
              <a:rPr lang="en-CA" sz="7200" dirty="0" smtClean="0"/>
              <a:t>Join in Online</a:t>
            </a:r>
            <a:endParaRPr lang="en-CA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WC Colours">
      <a:dk1>
        <a:srgbClr val="3F2C78"/>
      </a:dk1>
      <a:lt1>
        <a:sysClr val="window" lastClr="FFFFFF"/>
      </a:lt1>
      <a:dk2>
        <a:srgbClr val="363636"/>
      </a:dk2>
      <a:lt2>
        <a:srgbClr val="DDCDE5"/>
      </a:lt2>
      <a:accent1>
        <a:srgbClr val="7030A0"/>
      </a:accent1>
      <a:accent2>
        <a:srgbClr val="D8D8D8"/>
      </a:accent2>
      <a:accent3>
        <a:srgbClr val="00938F"/>
      </a:accent3>
      <a:accent4>
        <a:srgbClr val="FF754C"/>
      </a:accent4>
      <a:accent5>
        <a:srgbClr val="005C81"/>
      </a:accent5>
      <a:accent6>
        <a:srgbClr val="77A523"/>
      </a:accent6>
      <a:hlink>
        <a:srgbClr val="FFFFFF"/>
      </a:hlink>
      <a:folHlink>
        <a:srgbClr val="7030A0"/>
      </a:folHlink>
    </a:clrScheme>
    <a:fontScheme name="RWC Fonts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629877-58AB-4585-B5FA-224C5214440B}" vid="{F92A15AA-3735-4C48-8E1D-174478C2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Older Adults Safety Workshop</Template>
  <TotalTime>3117</TotalTime>
  <Words>203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Wingdings</vt:lpstr>
      <vt:lpstr>Office Theme</vt:lpstr>
      <vt:lpstr>Staying Connected</vt:lpstr>
      <vt:lpstr>Topics of Discussion</vt:lpstr>
      <vt:lpstr>Communication</vt:lpstr>
      <vt:lpstr>What is the internet? How does it work? </vt:lpstr>
      <vt:lpstr>Staying Connected</vt:lpstr>
      <vt:lpstr>Schedule Virtual Visits</vt:lpstr>
      <vt:lpstr>Schedule Virtual Dinner Parties</vt:lpstr>
      <vt:lpstr>Emails  vs.  Mail</vt:lpstr>
      <vt:lpstr>Join in Online</vt:lpstr>
      <vt:lpstr>Live Virtual Concerts</vt:lpstr>
      <vt:lpstr>Bedtime Stories</vt:lpstr>
      <vt:lpstr>Spiritual Activities</vt:lpstr>
      <vt:lpstr>Social Media</vt:lpstr>
      <vt:lpstr>Review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</cp:lastModifiedBy>
  <cp:revision>126</cp:revision>
  <dcterms:created xsi:type="dcterms:W3CDTF">2021-01-01T17:24:19Z</dcterms:created>
  <dcterms:modified xsi:type="dcterms:W3CDTF">2021-01-24T02:10:04Z</dcterms:modified>
</cp:coreProperties>
</file>